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1" r:id="rId4"/>
    <p:sldId id="259" r:id="rId5"/>
    <p:sldId id="328" r:id="rId6"/>
    <p:sldId id="260" r:id="rId7"/>
    <p:sldId id="261" r:id="rId8"/>
    <p:sldId id="262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9" r:id="rId25"/>
    <p:sldId id="330" r:id="rId26"/>
    <p:sldId id="331" r:id="rId27"/>
    <p:sldId id="335" r:id="rId28"/>
    <p:sldId id="332" r:id="rId29"/>
    <p:sldId id="333" r:id="rId30"/>
    <p:sldId id="334" r:id="rId31"/>
    <p:sldId id="336" r:id="rId32"/>
    <p:sldId id="337" r:id="rId33"/>
    <p:sldId id="338" r:id="rId34"/>
    <p:sldId id="345" r:id="rId35"/>
    <p:sldId id="346" r:id="rId36"/>
    <p:sldId id="347" r:id="rId37"/>
    <p:sldId id="348" r:id="rId38"/>
    <p:sldId id="29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1" r:id="rId58"/>
    <p:sldId id="293" r:id="rId59"/>
    <p:sldId id="294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95" r:id="rId68"/>
    <p:sldId id="296" r:id="rId69"/>
    <p:sldId id="297" r:id="rId70"/>
    <p:sldId id="298" r:id="rId71"/>
    <p:sldId id="299" r:id="rId72"/>
    <p:sldId id="300" r:id="rId73"/>
    <p:sldId id="301" r:id="rId74"/>
    <p:sldId id="302" r:id="rId75"/>
    <p:sldId id="289" r:id="rId76"/>
    <p:sldId id="290" r:id="rId77"/>
    <p:sldId id="258" r:id="rId7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8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3BF3-435F-3D47-6986-641CAE7E4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AC8B9-AD21-4434-43CE-01354F43A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D400-7389-4535-C590-CD03214B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27A8D-163B-1C59-1282-A7C6FF1F0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4B9B0-60C6-CC15-802D-AD6644D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194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E1A9-9158-901C-0897-1D8A7B92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8675B-37B2-D93D-363A-C2502D845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01271-B81E-B776-6E8B-BEA95E59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9BD1B-8727-419D-C074-275B94FF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A194D-6E97-46BA-545D-FFBBE130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495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F00F5-59C4-E1D4-F062-EEC062AC5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52A9C-DABE-DF33-0C06-28331A27F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D51D-4A88-737A-268B-4EDD2A9C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8E88-AFDE-BD82-14D8-858D5379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5AF0D-B444-61B3-F664-51B6FB2B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193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303F-16FB-98C7-6493-55038868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C8700-88A5-D6CF-6FB0-6F83E2327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8C841-F226-4D19-7616-5A5E284B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E2D81-ACED-C8D1-24B9-8FD89162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6469B-E4D7-7176-0210-649C1A5B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0865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C4E-6B01-E90D-0ED1-7ECFD56D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3C8A8-CB28-09E9-D26D-D412B757E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641B-CBA0-BF75-9D4D-6EF8D9C8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1515F-562F-BF99-DC71-4C55EA94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0E7-F500-8F6D-D08D-A05F95A3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737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9229-11DC-18FA-42B0-C74392B1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B773-5559-6C04-C213-2E4209C0D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8E3BE-CDF1-C5BA-FA23-73223742E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DC271-2CD3-6192-BE43-390DECF64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6F49-B07C-5FD4-8342-3B6EA7F2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4B0C0-1DB9-8C11-615C-0004E912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3225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19A5-42EB-DCAD-A2F9-F32EB334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1649-CE26-2BA3-66A2-017897A18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18CBF-28EF-262D-3ABB-9D4E4F352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B7CA3-4F76-0806-487C-6738C9669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BA5FC-5CE5-E850-1172-170D9E8E1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81BD3C-4F23-5B98-1116-D6B5AE6B3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2F675-826C-3D02-999B-00FB0B28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8F89B-FDC9-85D0-4F33-475648D6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3677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14B-08E7-F5A2-885A-C567EB7C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9B3D5-E286-65DA-83A8-E465EB459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4DC73-7D4D-BD83-10B0-E6AEAF83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ECF27-3CEA-6468-C3A1-83DBBE6B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837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5058B-A291-C3DA-40B6-964519D5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45A7D-E04C-33AF-0CEC-9DC9BFA7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0226B-FFEB-30E9-6665-4CDB37AF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666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DF16-0F34-B4E1-5805-BAB8EA90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A1FD-DB56-1949-C7DA-8DFECE833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213F6-6291-53D4-0DCD-E8790B1BC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CB6D5-3C60-5719-2AE2-60677498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C6114-7705-524B-5587-F2E56109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0C3E2-7812-7314-BC7D-4D93B72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5671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0CE5-1E43-2B62-6356-D9AB82D6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21DE1-5017-60B5-5466-FFF532753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3A21C-623D-E173-5943-19C497828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5CB9D-AEF8-E072-59A2-DEE4596C7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52F4E-AB98-BEB1-9CC8-AC8EB9FB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73E0E-EFB6-00DD-6597-9FA2EA3B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503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33E13-4935-AC7E-C48D-9F7F99C8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D717D-47CB-259B-5DD3-FB88B4203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675B5-F48D-B5F7-73BB-211819D39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82C50-9B73-4FD2-ABF3-822F99E42149}" type="datetimeFigureOut">
              <a:rPr lang="es-PE" smtClean="0"/>
              <a:t>23/10/2024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596F7-B2E1-FB27-6D49-38FDDBC4E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C1BA0-5A08-F7AE-4E34-C1E96B4C2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C6D0-A367-4467-ABAB-8AD94578AD1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58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_t1f0xa3D0&amp;t=763s" TargetMode="External"/><Relationship Id="rId2" Type="http://schemas.openxmlformats.org/officeDocument/2006/relationships/hyperlink" Target="https://www.youtube.com/watch?v=q3TyIQuyOc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20C4-4A48-4360-404E-7016E740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Lógica proposicional</a:t>
            </a:r>
            <a:br>
              <a:rPr lang="es-MX" dirty="0"/>
            </a:br>
            <a:r>
              <a:rPr lang="es-MX" dirty="0"/>
              <a:t>y</a:t>
            </a:r>
            <a:br>
              <a:rPr lang="es-MX" dirty="0"/>
            </a:br>
            <a:r>
              <a:rPr lang="es-MX" dirty="0"/>
              <a:t>Tablas de Verdad</a:t>
            </a:r>
            <a:endParaRPr lang="es-P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21116-C30F-DD77-D234-1652625B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s-MX" dirty="0"/>
              <a:t>Conceptos y ejercicios resueltos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4374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D50C6-7D72-A900-903E-DC3C707A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5" y="410601"/>
            <a:ext cx="11721449" cy="6036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C461E-5A4A-B44A-B09F-DD6F686E9F4A}"/>
              </a:ext>
            </a:extLst>
          </p:cNvPr>
          <p:cNvSpPr txBox="1"/>
          <p:nvPr/>
        </p:nvSpPr>
        <p:spPr>
          <a:xfrm>
            <a:off x="5655211" y="3693234"/>
            <a:ext cx="4951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¿cuántos y qué valores hay?</a:t>
            </a:r>
          </a:p>
          <a:p>
            <a:r>
              <a:rPr lang="es-MX" dirty="0"/>
              <a:t>¿cuáles son las jerarquías?</a:t>
            </a:r>
          </a:p>
          <a:p>
            <a:r>
              <a:rPr lang="es-MX" dirty="0"/>
              <a:t>¿por dónde debo comenzar?</a:t>
            </a:r>
          </a:p>
          <a:p>
            <a:endParaRPr lang="es-MX" dirty="0"/>
          </a:p>
          <a:p>
            <a:r>
              <a:rPr lang="es-MX" dirty="0"/>
              <a:t>A mayor jerarquía del operador, lo resolvemos más hacia el final … es decir, debemos resolver lo más simple primero: las proposiciones, luego operadores y luego </a:t>
            </a:r>
            <a:r>
              <a:rPr lang="es-MX" dirty="0" err="1"/>
              <a:t>macro-operadores</a:t>
            </a:r>
            <a:r>
              <a:rPr lang="es-MX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7477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0EA49-8C82-A52C-6A3A-642B74CD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0" y="304543"/>
            <a:ext cx="11764620" cy="62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2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BCAFB-6BC4-06F9-3F8A-37848EC2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" y="330737"/>
            <a:ext cx="11967466" cy="6196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62D67-26C7-3DE0-D894-9498BDECF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04" y="2483892"/>
            <a:ext cx="3489828" cy="34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0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68A9C-8F25-7EDE-A781-4B314277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7" y="171010"/>
            <a:ext cx="11840865" cy="6515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29C760-7F2B-D74E-7976-460E0040B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04" y="2483892"/>
            <a:ext cx="3489828" cy="34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E8D06-AA64-F87B-4440-3FDA18B1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6" y="240037"/>
            <a:ext cx="11764108" cy="637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1E695-AE88-5EE2-C096-384AD1A7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6" y="2758074"/>
            <a:ext cx="3809543" cy="3248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27B25-BEE5-F94D-5822-23A659E47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494" y="6006906"/>
            <a:ext cx="628919" cy="5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4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8F71A-27BE-9538-26EC-74DD439C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38" y="283552"/>
            <a:ext cx="11779796" cy="6215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209FF-3FF9-2983-2AAC-80489DB4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4" y="2806358"/>
            <a:ext cx="2961144" cy="34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9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382C4-7893-6FAC-F2C7-D3645B22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13" y="297509"/>
            <a:ext cx="11373573" cy="6262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7E30F-D7BF-764B-FEC6-54A52385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24" y="2806358"/>
            <a:ext cx="2961144" cy="34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9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67351-576D-AC25-9EF9-5A0CEBEC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26" y="212919"/>
            <a:ext cx="11735679" cy="6416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B1E1D-7FF7-3112-3063-B8F685FF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65" y="2673007"/>
            <a:ext cx="3439539" cy="33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6FB6A-2B92-AC2B-9A36-EA61F416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7" y="170497"/>
            <a:ext cx="11674867" cy="6416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F8A70-62A3-4F04-3A86-966316EA7E37}"/>
              </a:ext>
            </a:extLst>
          </p:cNvPr>
          <p:cNvSpPr txBox="1"/>
          <p:nvPr/>
        </p:nvSpPr>
        <p:spPr>
          <a:xfrm>
            <a:off x="9687951" y="6425893"/>
            <a:ext cx="389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FF0000"/>
                </a:solidFill>
              </a:rPr>
              <a:t>R= Contingencia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802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D826E-AC08-E597-CF99-194A8D29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5" y="240909"/>
            <a:ext cx="11817189" cy="63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E89D36-D78C-DA64-E539-7F7E2837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2" y="1586754"/>
            <a:ext cx="11497155" cy="36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4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978C8-715E-2860-B6D0-AE025E2C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18" y="359239"/>
            <a:ext cx="11731674" cy="60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EA466-C694-004A-E005-5F43A547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4" y="323263"/>
            <a:ext cx="11596952" cy="6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8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07B66B-AD38-4C79-C4C8-DB29B19F2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6" y="198413"/>
            <a:ext cx="11547597" cy="64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8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6C417-9591-9CE2-66BC-2C62B1EA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6" y="170497"/>
            <a:ext cx="11633542" cy="62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81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6F3D1-321C-4011-0BF3-3C914979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1" y="254977"/>
            <a:ext cx="11687678" cy="63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937E8-C080-74FC-BFF4-F72EA715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8" y="188887"/>
            <a:ext cx="11619255" cy="63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40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300B9-9118-94D1-927C-EE7F71B5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43" y="271425"/>
            <a:ext cx="11591514" cy="63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66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9530C-3B8F-8E61-0BC3-8D80FA31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5" y="137379"/>
            <a:ext cx="11033376" cy="6136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016BB-56C2-7D3B-A717-D39F7CAC4844}"/>
              </a:ext>
            </a:extLst>
          </p:cNvPr>
          <p:cNvSpPr txBox="1"/>
          <p:nvPr/>
        </p:nvSpPr>
        <p:spPr>
          <a:xfrm>
            <a:off x="6663397" y="6334780"/>
            <a:ext cx="389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FF0000"/>
                </a:solidFill>
              </a:rPr>
              <a:t>R= Contradicción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65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E73AD-3296-A6DE-ED82-9627BE57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2" y="313848"/>
            <a:ext cx="11716936" cy="623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2E6C7-9264-13ED-27D5-E5899DDA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4" y="262340"/>
            <a:ext cx="11889751" cy="63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6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9A1161-24C4-37B6-47D6-545A1326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70" y="428844"/>
            <a:ext cx="3686175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839F3-0E72-9FB7-9637-A56C3EBE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32" y="2668025"/>
            <a:ext cx="3590925" cy="54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A9E2E-9D12-53EB-7016-A2B4D0336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70" y="4335852"/>
            <a:ext cx="5764450" cy="922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5CA7F-ECCB-147F-CDD4-A20B35FC6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032" y="2086048"/>
            <a:ext cx="6238875" cy="2838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00A0E0-71DA-21D8-57DC-D7D4D382C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965" y="3886200"/>
            <a:ext cx="3095625" cy="2971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FBE9A1-EB63-6401-FD37-69316A3DDCD1}"/>
              </a:ext>
            </a:extLst>
          </p:cNvPr>
          <p:cNvSpPr txBox="1"/>
          <p:nvPr/>
        </p:nvSpPr>
        <p:spPr>
          <a:xfrm>
            <a:off x="4473527" y="196948"/>
            <a:ext cx="7047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>
                <a:solidFill>
                  <a:srgbClr val="FF0000"/>
                </a:solidFill>
              </a:rPr>
              <a:t>Sobre el uso de puntos</a:t>
            </a:r>
            <a:r>
              <a:rPr lang="es-MX" dirty="0"/>
              <a:t>:</a:t>
            </a:r>
          </a:p>
          <a:p>
            <a:r>
              <a:rPr lang="es-MX" dirty="0"/>
              <a:t>Se usa para jerarquizar y no saturar de paréntesis la operación; entre más puntos tenga, refleja mayor jerarquía.</a:t>
            </a:r>
          </a:p>
          <a:p>
            <a:endParaRPr lang="es-MX" dirty="0"/>
          </a:p>
          <a:p>
            <a:r>
              <a:rPr lang="es-MX" dirty="0"/>
              <a:t>A mayor jerarquía de un operador, lo resolvemos más adelante, es decir, que debemos empezar a resolver siempre lo más simple. </a:t>
            </a:r>
            <a:endParaRPr lang="es-PE" dirty="0"/>
          </a:p>
        </p:txBody>
      </p:sp>
      <p:sp>
        <p:nvSpPr>
          <p:cNvPr id="15" name="Not Equal 14">
            <a:extLst>
              <a:ext uri="{FF2B5EF4-FFF2-40B4-BE49-F238E27FC236}">
                <a16:creationId xmlns:a16="http://schemas.microsoft.com/office/drawing/2014/main" id="{75F5F2BA-8ECC-B02C-023A-AEC556AE244A}"/>
              </a:ext>
            </a:extLst>
          </p:cNvPr>
          <p:cNvSpPr/>
          <p:nvPr/>
        </p:nvSpPr>
        <p:spPr>
          <a:xfrm>
            <a:off x="2759554" y="3505273"/>
            <a:ext cx="1364566" cy="533400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0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7F19F-0D7E-D6FE-DE9E-67D6161D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7" y="191672"/>
            <a:ext cx="11937645" cy="64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1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F9FA8-E24F-731D-1C29-905E1D61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3" y="0"/>
            <a:ext cx="11760265" cy="631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4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D2CDA-2C24-F60B-7DCF-04579700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9" y="325424"/>
            <a:ext cx="11498482" cy="61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58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D450F-A74A-F4C3-FAB7-75B3A330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0" y="377043"/>
            <a:ext cx="11468933" cy="61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52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F20B2-719B-26E0-74B1-CD5D1BE74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3" y="179802"/>
            <a:ext cx="11900597" cy="63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47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9AF38-FCA2-55A5-9B8C-DD2821A0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0" y="271536"/>
            <a:ext cx="11848799" cy="631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18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F0327-8801-8A97-BBE1-E12FCDB7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07" y="348908"/>
            <a:ext cx="11509817" cy="616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67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52D2E-49FB-83F1-8143-889A7D2E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4" y="155989"/>
            <a:ext cx="11195652" cy="6047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FBF66-1285-BA46-71BB-9538C5A571A8}"/>
              </a:ext>
            </a:extLst>
          </p:cNvPr>
          <p:cNvSpPr txBox="1"/>
          <p:nvPr/>
        </p:nvSpPr>
        <p:spPr>
          <a:xfrm>
            <a:off x="8942363" y="6334780"/>
            <a:ext cx="389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FF0000"/>
                </a:solidFill>
              </a:rPr>
              <a:t>R= Tautología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278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5AC15-861F-23E1-03D3-98EB3A47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0" y="898645"/>
            <a:ext cx="10190999" cy="2252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3014F-D328-E936-39C8-65868CF07B7E}"/>
              </a:ext>
            </a:extLst>
          </p:cNvPr>
          <p:cNvSpPr txBox="1"/>
          <p:nvPr/>
        </p:nvSpPr>
        <p:spPr>
          <a:xfrm>
            <a:off x="4037426" y="3651031"/>
            <a:ext cx="4951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¿cuántos y qué valores hay?</a:t>
            </a:r>
          </a:p>
          <a:p>
            <a:r>
              <a:rPr lang="es-MX" dirty="0"/>
              <a:t>¿cuáles son las jerarquías?</a:t>
            </a:r>
          </a:p>
          <a:p>
            <a:r>
              <a:rPr lang="es-MX" dirty="0"/>
              <a:t>¿por dónde debo comenzar?</a:t>
            </a:r>
          </a:p>
          <a:p>
            <a:endParaRPr lang="es-MX" dirty="0"/>
          </a:p>
          <a:p>
            <a:r>
              <a:rPr lang="es-MX" dirty="0"/>
              <a:t>A mayor jerarquía del operador, lo resolvemos más hacia el final … es decir, debemos resolver lo más simple primero: las proposiciones, luego operadores y luego </a:t>
            </a:r>
            <a:r>
              <a:rPr lang="es-MX" dirty="0" err="1"/>
              <a:t>macro-operadores</a:t>
            </a:r>
            <a:r>
              <a:rPr lang="es-MX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66090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F9C1B-85FE-D199-A3BF-76EB60DF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8" y="1167618"/>
            <a:ext cx="11438821" cy="45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4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0D079-CBAB-55C2-1589-3B5619A7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91" y="0"/>
            <a:ext cx="10094808" cy="3990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48EDC-53B7-CF49-DCC0-2AC332E5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28" y="2834484"/>
            <a:ext cx="9927944" cy="40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30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0F201-2371-4B68-84BA-9687500E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0" y="1181906"/>
            <a:ext cx="11658000" cy="4494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8D7CE-6C45-C88E-692B-8B02E47B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35" y="3822236"/>
            <a:ext cx="3615104" cy="28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F4508-5A73-5E0C-5280-F6F00829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62" y="1256567"/>
            <a:ext cx="10630676" cy="43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17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B7FCD-0598-DB18-F18F-957E3B55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2" y="1169779"/>
            <a:ext cx="11249996" cy="451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24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FB394-7452-8705-CFFB-D1A7196F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4" y="1125488"/>
            <a:ext cx="11788011" cy="4607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7D447-4800-5735-1632-622F1900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507" y="3826559"/>
            <a:ext cx="2866220" cy="285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49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5CE04-CDC9-7039-C986-DEADD29C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8" y="1153550"/>
            <a:ext cx="11699603" cy="45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1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A177D-3D93-6522-3387-3664FF9D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1090466"/>
            <a:ext cx="11069506" cy="44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96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F00B3-DC44-3BCD-CC02-AD55592B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55" y="1149008"/>
            <a:ext cx="11535214" cy="455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3595A-4A8A-8D03-08F4-EC12E674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74" y="514351"/>
            <a:ext cx="3974783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83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353D7-5796-FEDC-7DEB-00FBED64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49" y="1099551"/>
            <a:ext cx="11570236" cy="46588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4A8E6-BECF-859D-B2DF-5F80B94B57A9}"/>
              </a:ext>
            </a:extLst>
          </p:cNvPr>
          <p:cNvSpPr/>
          <p:nvPr/>
        </p:nvSpPr>
        <p:spPr>
          <a:xfrm>
            <a:off x="5387926" y="2841674"/>
            <a:ext cx="708074" cy="773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8B3-7676-BDAA-7775-20E05E61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181" y="491637"/>
            <a:ext cx="3954633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91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32D1E-30C4-F6FC-8B5B-6D1F6E43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70" y="972172"/>
            <a:ext cx="11209859" cy="4913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B4FDFE-F0BF-3A4E-9B46-2C8727CF5E07}"/>
              </a:ext>
            </a:extLst>
          </p:cNvPr>
          <p:cNvSpPr/>
          <p:nvPr/>
        </p:nvSpPr>
        <p:spPr>
          <a:xfrm>
            <a:off x="5992837" y="5112104"/>
            <a:ext cx="2560320" cy="773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92420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42EAA-2C8F-8B7E-901C-52B9F4F15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25" y="2303401"/>
            <a:ext cx="10302537" cy="225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2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CC94B-F90F-0F96-B90E-015862F6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90" y="476396"/>
            <a:ext cx="11410820" cy="53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2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04844-AE5D-C46A-5351-EA3E2214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00" y="724266"/>
            <a:ext cx="11102399" cy="5198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9304B-8387-69D7-52FB-CE8E89BB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35" y="4788363"/>
            <a:ext cx="2200275" cy="1895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F2AF21-0B99-514F-CB0B-F972C9921C3E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7730710" y="3207434"/>
            <a:ext cx="2566841" cy="2528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00F854-AD39-2ED7-CFC8-C164D5C3D22F}"/>
              </a:ext>
            </a:extLst>
          </p:cNvPr>
          <p:cNvCxnSpPr>
            <a:cxnSpLocks/>
          </p:cNvCxnSpPr>
          <p:nvPr/>
        </p:nvCxnSpPr>
        <p:spPr>
          <a:xfrm flipV="1">
            <a:off x="6630572" y="3657600"/>
            <a:ext cx="0" cy="805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699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DD15E-DAE8-19AD-9EA3-904E5B6A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72" y="977374"/>
            <a:ext cx="11125851" cy="4903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74322E-8863-0028-6881-6E3E9815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124" y="2495548"/>
            <a:ext cx="4371682" cy="24562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51F9F8-EF96-175D-896E-96272B1D4000}"/>
              </a:ext>
            </a:extLst>
          </p:cNvPr>
          <p:cNvCxnSpPr>
            <a:cxnSpLocks/>
          </p:cNvCxnSpPr>
          <p:nvPr/>
        </p:nvCxnSpPr>
        <p:spPr>
          <a:xfrm flipH="1" flipV="1">
            <a:off x="4867422" y="2630658"/>
            <a:ext cx="3685735" cy="930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E9C9FB-C392-83B6-FCA9-A8C8F61451E6}"/>
              </a:ext>
            </a:extLst>
          </p:cNvPr>
          <p:cNvCxnSpPr>
            <a:cxnSpLocks/>
          </p:cNvCxnSpPr>
          <p:nvPr/>
        </p:nvCxnSpPr>
        <p:spPr>
          <a:xfrm flipV="1">
            <a:off x="4867422" y="3723687"/>
            <a:ext cx="3685735" cy="664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099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5253E8-9D46-34FF-038B-A9B46E80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5" y="1055077"/>
            <a:ext cx="10824290" cy="5022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C20F0-160E-E78E-B075-00F9A868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643" y="4387873"/>
            <a:ext cx="1845945" cy="2106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765A8-DDDF-5FF5-80CD-C3977F88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094" y="107777"/>
            <a:ext cx="2359636" cy="23596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DE4F61-8BA3-AE84-69EA-C0FB98B2D244}"/>
              </a:ext>
            </a:extLst>
          </p:cNvPr>
          <p:cNvCxnSpPr>
            <a:cxnSpLocks/>
          </p:cNvCxnSpPr>
          <p:nvPr/>
        </p:nvCxnSpPr>
        <p:spPr>
          <a:xfrm>
            <a:off x="5500468" y="2630072"/>
            <a:ext cx="13364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ED2741-91F7-9F3D-63FF-8012A2FBA075}"/>
              </a:ext>
            </a:extLst>
          </p:cNvPr>
          <p:cNvCxnSpPr>
            <a:cxnSpLocks/>
          </p:cNvCxnSpPr>
          <p:nvPr/>
        </p:nvCxnSpPr>
        <p:spPr>
          <a:xfrm flipV="1">
            <a:off x="7945902" y="1420837"/>
            <a:ext cx="2112498" cy="248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015D36-437D-5E12-760B-DE898CF413CA}"/>
              </a:ext>
            </a:extLst>
          </p:cNvPr>
          <p:cNvCxnSpPr>
            <a:cxnSpLocks/>
          </p:cNvCxnSpPr>
          <p:nvPr/>
        </p:nvCxnSpPr>
        <p:spPr>
          <a:xfrm flipH="1">
            <a:off x="8243668" y="1420837"/>
            <a:ext cx="2560320" cy="1046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8A1EB1-E46B-E9D3-2952-08E224B465C1}"/>
              </a:ext>
            </a:extLst>
          </p:cNvPr>
          <p:cNvCxnSpPr>
            <a:cxnSpLocks/>
          </p:cNvCxnSpPr>
          <p:nvPr/>
        </p:nvCxnSpPr>
        <p:spPr>
          <a:xfrm>
            <a:off x="8243668" y="3158492"/>
            <a:ext cx="618978" cy="671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38933-E6A1-78E8-7FA4-043EF352DE1D}"/>
              </a:ext>
            </a:extLst>
          </p:cNvPr>
          <p:cNvSpPr/>
          <p:nvPr/>
        </p:nvSpPr>
        <p:spPr>
          <a:xfrm>
            <a:off x="3587262" y="4614203"/>
            <a:ext cx="1913206" cy="18802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44EF3F-1131-A71F-8BA3-B2C808491F93}"/>
              </a:ext>
            </a:extLst>
          </p:cNvPr>
          <p:cNvCxnSpPr/>
          <p:nvPr/>
        </p:nvCxnSpPr>
        <p:spPr>
          <a:xfrm flipH="1" flipV="1">
            <a:off x="2321169" y="3907887"/>
            <a:ext cx="1266093" cy="706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99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EA465-EE8D-7F29-8566-5CE0F21D1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70" y="2077476"/>
            <a:ext cx="10400859" cy="27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3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53EAD-849F-89DE-EA09-C7A8008D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46" y="651290"/>
            <a:ext cx="10931983" cy="53415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6158F-2440-D371-FC76-9FDC63CF1337}"/>
              </a:ext>
            </a:extLst>
          </p:cNvPr>
          <p:cNvSpPr/>
          <p:nvPr/>
        </p:nvSpPr>
        <p:spPr>
          <a:xfrm>
            <a:off x="4501662" y="2363372"/>
            <a:ext cx="3137095" cy="10656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0A091-98BA-0D5D-9E1C-67BCBAA1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55" y="3699932"/>
            <a:ext cx="3372290" cy="28822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DA92A4-8F45-BA72-0844-67918B5AEA32}"/>
              </a:ext>
            </a:extLst>
          </p:cNvPr>
          <p:cNvCxnSpPr/>
          <p:nvPr/>
        </p:nvCxnSpPr>
        <p:spPr>
          <a:xfrm>
            <a:off x="7343335" y="3038622"/>
            <a:ext cx="0" cy="21804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609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893CE-8C86-368D-80CE-B685AC029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25" y="477935"/>
            <a:ext cx="11270392" cy="5177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28290-CD6B-DE83-4111-11335F07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4" y="3770271"/>
            <a:ext cx="3372290" cy="28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14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0DC31-6E09-1877-8FA3-461824C0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77" y="709209"/>
            <a:ext cx="11656245" cy="54395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30E718-4ECB-2EB4-D115-EEBA1DBE6193}"/>
              </a:ext>
            </a:extLst>
          </p:cNvPr>
          <p:cNvCxnSpPr/>
          <p:nvPr/>
        </p:nvCxnSpPr>
        <p:spPr>
          <a:xfrm>
            <a:off x="6344529" y="2278966"/>
            <a:ext cx="2771336" cy="6752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C2C8334-2CB4-8258-5287-369A7D4B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093" y="256808"/>
            <a:ext cx="2247900" cy="2124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F715EE-9D5D-BE23-91C2-B03115CC83D0}"/>
              </a:ext>
            </a:extLst>
          </p:cNvPr>
          <p:cNvSpPr/>
          <p:nvPr/>
        </p:nvSpPr>
        <p:spPr>
          <a:xfrm>
            <a:off x="7891976" y="2616590"/>
            <a:ext cx="2447778" cy="10656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DFFFDA-05C3-C5CA-23C1-737192BC9DA0}"/>
              </a:ext>
            </a:extLst>
          </p:cNvPr>
          <p:cNvCxnSpPr/>
          <p:nvPr/>
        </p:nvCxnSpPr>
        <p:spPr>
          <a:xfrm flipH="1">
            <a:off x="8778240" y="1318845"/>
            <a:ext cx="182880" cy="21101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19D46-7FE0-442C-00DF-D3E63FD18C90}"/>
              </a:ext>
            </a:extLst>
          </p:cNvPr>
          <p:cNvSpPr/>
          <p:nvPr/>
        </p:nvSpPr>
        <p:spPr>
          <a:xfrm>
            <a:off x="2166425" y="4473526"/>
            <a:ext cx="1969477" cy="18569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5390A4-BFCD-C037-7201-72BAD6DCA7D1}"/>
              </a:ext>
            </a:extLst>
          </p:cNvPr>
          <p:cNvCxnSpPr/>
          <p:nvPr/>
        </p:nvCxnSpPr>
        <p:spPr>
          <a:xfrm flipH="1">
            <a:off x="4389120" y="4164037"/>
            <a:ext cx="4178105" cy="1280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83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2222A-758C-0924-A849-A2B15AE0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1216855"/>
            <a:ext cx="11466285" cy="44242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DD1FF4-FE9B-3E04-7749-CCB6E247B78A}"/>
              </a:ext>
            </a:extLst>
          </p:cNvPr>
          <p:cNvSpPr/>
          <p:nvPr/>
        </p:nvSpPr>
        <p:spPr>
          <a:xfrm>
            <a:off x="1927274" y="4226425"/>
            <a:ext cx="10264726" cy="15509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EA0A80-96B0-0E61-0296-1C4486C3FDD7}"/>
              </a:ext>
            </a:extLst>
          </p:cNvPr>
          <p:cNvSpPr/>
          <p:nvPr/>
        </p:nvSpPr>
        <p:spPr>
          <a:xfrm>
            <a:off x="5933742" y="3428999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3718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B5C2-C8EF-B8B4-2279-A89F0380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1" y="1120322"/>
            <a:ext cx="11497398" cy="4617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3305C-3A76-7689-FE27-F912D535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50" y="2787600"/>
            <a:ext cx="6121250" cy="2769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C9D67-D56E-C11D-685B-B0F756CA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492" y="4149675"/>
            <a:ext cx="3685735" cy="27083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3990D-9284-0C22-05BF-CDFEC922A430}"/>
              </a:ext>
            </a:extLst>
          </p:cNvPr>
          <p:cNvCxnSpPr/>
          <p:nvPr/>
        </p:nvCxnSpPr>
        <p:spPr>
          <a:xfrm flipV="1">
            <a:off x="5894363" y="1758462"/>
            <a:ext cx="829994" cy="24137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076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B5C2-C8EF-B8B4-2279-A89F0380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1" y="1120322"/>
            <a:ext cx="11497398" cy="4617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3305C-3A76-7689-FE27-F912D535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50" y="2787600"/>
            <a:ext cx="6121250" cy="2769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C9D67-D56E-C11D-685B-B0F756CA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492" y="4149675"/>
            <a:ext cx="3685735" cy="27083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3990D-9284-0C22-05BF-CDFEC922A430}"/>
              </a:ext>
            </a:extLst>
          </p:cNvPr>
          <p:cNvCxnSpPr/>
          <p:nvPr/>
        </p:nvCxnSpPr>
        <p:spPr>
          <a:xfrm flipV="1">
            <a:off x="5894363" y="1758462"/>
            <a:ext cx="829994" cy="24137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A60025-1B03-B77F-5FBF-AC0717E4F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60" y="4794299"/>
            <a:ext cx="1876425" cy="1857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46E18E-8B54-50D9-CAF7-E54E1B85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785" y="4871340"/>
            <a:ext cx="2200275" cy="18954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345829-713D-6705-586B-930705F159EC}"/>
              </a:ext>
            </a:extLst>
          </p:cNvPr>
          <p:cNvCxnSpPr>
            <a:cxnSpLocks/>
          </p:cNvCxnSpPr>
          <p:nvPr/>
        </p:nvCxnSpPr>
        <p:spPr>
          <a:xfrm flipV="1">
            <a:off x="7114445" y="3671668"/>
            <a:ext cx="53045" cy="1139352"/>
          </a:xfrm>
          <a:prstGeom prst="straightConnector1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63F35-F8C9-DEF2-110C-FA475395305B}"/>
              </a:ext>
            </a:extLst>
          </p:cNvPr>
          <p:cNvCxnSpPr>
            <a:cxnSpLocks/>
          </p:cNvCxnSpPr>
          <p:nvPr/>
        </p:nvCxnSpPr>
        <p:spPr>
          <a:xfrm flipH="1" flipV="1">
            <a:off x="9229480" y="3671668"/>
            <a:ext cx="29919" cy="1199672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9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55055-F3A8-6A1D-55A1-7E60F791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4" y="1235904"/>
            <a:ext cx="10946343" cy="41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6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B8D3C-6E08-9067-FBCD-146BD63B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" y="1073687"/>
            <a:ext cx="12124068" cy="47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1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4CA95-EDA4-6426-0360-FB24FE98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611"/>
            <a:ext cx="11941606" cy="469677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40B06E-B203-6FFD-1972-DA6FECDC8C6C}"/>
              </a:ext>
            </a:extLst>
          </p:cNvPr>
          <p:cNvCxnSpPr>
            <a:cxnSpLocks/>
          </p:cNvCxnSpPr>
          <p:nvPr/>
        </p:nvCxnSpPr>
        <p:spPr>
          <a:xfrm flipH="1">
            <a:off x="7301132" y="2011680"/>
            <a:ext cx="2715065" cy="141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30E39-34C9-1CBA-A60D-B9E8B4883504}"/>
              </a:ext>
            </a:extLst>
          </p:cNvPr>
          <p:cNvCxnSpPr>
            <a:cxnSpLocks/>
          </p:cNvCxnSpPr>
          <p:nvPr/>
        </p:nvCxnSpPr>
        <p:spPr>
          <a:xfrm flipH="1">
            <a:off x="8088923" y="2942749"/>
            <a:ext cx="1927274" cy="48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D4539F-B89E-DEF3-6ABC-46964B9B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41" y="3660219"/>
            <a:ext cx="2095500" cy="94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9344B-9BF9-53F9-2206-BEF8192FC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13" y="3994930"/>
            <a:ext cx="3685735" cy="27083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C414D5-A16D-C581-D084-CB75EC4A6E48}"/>
              </a:ext>
            </a:extLst>
          </p:cNvPr>
          <p:cNvCxnSpPr>
            <a:cxnSpLocks/>
          </p:cNvCxnSpPr>
          <p:nvPr/>
        </p:nvCxnSpPr>
        <p:spPr>
          <a:xfrm>
            <a:off x="5140809" y="4392727"/>
            <a:ext cx="25401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D7363-DD82-CC5F-529D-781A77EF6BFD}"/>
              </a:ext>
            </a:extLst>
          </p:cNvPr>
          <p:cNvCxnSpPr>
            <a:cxnSpLocks/>
          </p:cNvCxnSpPr>
          <p:nvPr/>
        </p:nvCxnSpPr>
        <p:spPr>
          <a:xfrm flipV="1">
            <a:off x="5548771" y="4603194"/>
            <a:ext cx="3944870" cy="434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E1C7784-40DB-0961-3209-18CEBD14B39F}"/>
              </a:ext>
            </a:extLst>
          </p:cNvPr>
          <p:cNvSpPr/>
          <p:nvPr/>
        </p:nvSpPr>
        <p:spPr>
          <a:xfrm>
            <a:off x="5683348" y="4979963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66CA2D-A277-083A-9771-9DAF34E377B9}"/>
              </a:ext>
            </a:extLst>
          </p:cNvPr>
          <p:cNvSpPr/>
          <p:nvPr/>
        </p:nvSpPr>
        <p:spPr>
          <a:xfrm>
            <a:off x="6316394" y="3309515"/>
            <a:ext cx="2715066" cy="555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F9CF6E-9043-23C3-8E95-CA5A4DA5E431}"/>
              </a:ext>
            </a:extLst>
          </p:cNvPr>
          <p:cNvSpPr/>
          <p:nvPr/>
        </p:nvSpPr>
        <p:spPr>
          <a:xfrm>
            <a:off x="110197" y="2726549"/>
            <a:ext cx="2065606" cy="342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7679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3BCA5-9B94-B913-FFCB-4F41AABB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7" y="1122924"/>
            <a:ext cx="11396086" cy="43775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52346A-CC62-0479-AD63-E9A4660DFF98}"/>
              </a:ext>
            </a:extLst>
          </p:cNvPr>
          <p:cNvSpPr/>
          <p:nvPr/>
        </p:nvSpPr>
        <p:spPr>
          <a:xfrm>
            <a:off x="5535785" y="4703043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40F2F-DFE9-905B-3921-093212DF3E80}"/>
              </a:ext>
            </a:extLst>
          </p:cNvPr>
          <p:cNvSpPr/>
          <p:nvPr/>
        </p:nvSpPr>
        <p:spPr>
          <a:xfrm>
            <a:off x="6358597" y="3108960"/>
            <a:ext cx="3671668" cy="1594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B6190D-D9DC-71E1-DB07-8FAF10CCBB95}"/>
              </a:ext>
            </a:extLst>
          </p:cNvPr>
          <p:cNvSpPr/>
          <p:nvPr/>
        </p:nvSpPr>
        <p:spPr>
          <a:xfrm>
            <a:off x="439689" y="2631959"/>
            <a:ext cx="2078428" cy="364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5CD9E-0E26-4A54-3B39-1500EF9A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85" y="4703043"/>
            <a:ext cx="2124219" cy="198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99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AC1B4-CD45-85BF-2FD2-E80E4883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7" y="1144759"/>
            <a:ext cx="11344242" cy="4791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98DAF-B203-B875-AA52-0E1AD37C92E3}"/>
              </a:ext>
            </a:extLst>
          </p:cNvPr>
          <p:cNvSpPr/>
          <p:nvPr/>
        </p:nvSpPr>
        <p:spPr>
          <a:xfrm>
            <a:off x="2264898" y="3981157"/>
            <a:ext cx="3545059" cy="2166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41659-F3AE-03F1-034E-04825FC4234A}"/>
              </a:ext>
            </a:extLst>
          </p:cNvPr>
          <p:cNvSpPr/>
          <p:nvPr/>
        </p:nvSpPr>
        <p:spPr>
          <a:xfrm>
            <a:off x="5809957" y="4665656"/>
            <a:ext cx="6258258" cy="79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2AC52-A07E-CE85-76F3-5BD800C1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058" y="4665656"/>
            <a:ext cx="2499360" cy="183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C9B3F-E6F2-B343-FD77-D3DC2F4BF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150" y="4655249"/>
            <a:ext cx="1876425" cy="18573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C9D0A9-7DFF-F108-89F6-6BC4EFB59C20}"/>
              </a:ext>
            </a:extLst>
          </p:cNvPr>
          <p:cNvSpPr/>
          <p:nvPr/>
        </p:nvSpPr>
        <p:spPr>
          <a:xfrm>
            <a:off x="559117" y="2990103"/>
            <a:ext cx="2803061" cy="414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7267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A571E-6CF9-C5C9-2EA2-CE88B2E8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336818"/>
            <a:ext cx="11044370" cy="5008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4F7C3-9480-F90F-13B5-0D88B840E380}"/>
              </a:ext>
            </a:extLst>
          </p:cNvPr>
          <p:cNvSpPr/>
          <p:nvPr/>
        </p:nvSpPr>
        <p:spPr>
          <a:xfrm>
            <a:off x="5627076" y="3854548"/>
            <a:ext cx="6006906" cy="160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2F08C3-AB07-B30D-9499-B76A6E1CEC31}"/>
              </a:ext>
            </a:extLst>
          </p:cNvPr>
          <p:cNvSpPr/>
          <p:nvPr/>
        </p:nvSpPr>
        <p:spPr>
          <a:xfrm>
            <a:off x="395067" y="2588455"/>
            <a:ext cx="5513364" cy="414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D5F95-526D-4590-B5D6-69CA6FE7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67" y="2969640"/>
            <a:ext cx="2499360" cy="1836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ACA51-3BAA-83E4-BE66-FC79B0C40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67" y="4888449"/>
            <a:ext cx="2499360" cy="1857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933697-911B-C129-6D00-4D6D8CD61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427" y="2905125"/>
            <a:ext cx="249936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82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C32C2-75F4-EBBD-103D-BA5C055B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336818"/>
            <a:ext cx="11044370" cy="5008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36810F-8FA7-83DE-DF25-40664071EBFA}"/>
              </a:ext>
            </a:extLst>
          </p:cNvPr>
          <p:cNvSpPr/>
          <p:nvPr/>
        </p:nvSpPr>
        <p:spPr>
          <a:xfrm>
            <a:off x="395067" y="3542714"/>
            <a:ext cx="1278988" cy="438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7D19C-54CB-5C2F-D54A-4003C19CA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267" y="5187475"/>
            <a:ext cx="2892376" cy="13337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04CE14-F199-0F9C-B36A-40D789A75433}"/>
              </a:ext>
            </a:extLst>
          </p:cNvPr>
          <p:cNvSpPr/>
          <p:nvPr/>
        </p:nvSpPr>
        <p:spPr>
          <a:xfrm>
            <a:off x="9128760" y="2991729"/>
            <a:ext cx="690490" cy="65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05E88-3900-AE51-DC65-C81487F8A36F}"/>
              </a:ext>
            </a:extLst>
          </p:cNvPr>
          <p:cNvSpPr/>
          <p:nvPr/>
        </p:nvSpPr>
        <p:spPr>
          <a:xfrm>
            <a:off x="4582551" y="4382086"/>
            <a:ext cx="690490" cy="65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CC363-9F7E-19DE-D183-DB8383166FC3}"/>
              </a:ext>
            </a:extLst>
          </p:cNvPr>
          <p:cNvSpPr/>
          <p:nvPr/>
        </p:nvSpPr>
        <p:spPr>
          <a:xfrm>
            <a:off x="10833882" y="4861573"/>
            <a:ext cx="690490" cy="65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13326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CF4A0-5896-A997-6B60-98C0FBB4F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03115" cy="4938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9BBD4-CEBD-95BE-4EA5-376086622693}"/>
              </a:ext>
            </a:extLst>
          </p:cNvPr>
          <p:cNvSpPr txBox="1"/>
          <p:nvPr/>
        </p:nvSpPr>
        <p:spPr>
          <a:xfrm>
            <a:off x="482991" y="4938396"/>
            <a:ext cx="311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Solo aplica si los operadores son los mismos!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FC2C9-19F3-FCCB-FACD-75117835E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156" y="0"/>
            <a:ext cx="4828223" cy="2682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CE38F4-EA53-ACA1-6D86-41CDC3565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15" y="2744538"/>
            <a:ext cx="4067090" cy="1368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C2ED6-051E-BA97-AF19-13200524E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800" y="259551"/>
            <a:ext cx="2263723" cy="2422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247DAD-2EC1-7C42-47D9-82DCDA98C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187379" y="259551"/>
            <a:ext cx="400929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98CD7D-2753-6FFD-702D-9764B1C84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6291" y="3290943"/>
            <a:ext cx="2876739" cy="17694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EF9F51-0B7C-22F3-CABF-A4131ACF2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266" y="3336987"/>
            <a:ext cx="276225" cy="247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D0FB70-45B5-D7E0-65B8-4524E37B5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50966" y="3238871"/>
            <a:ext cx="400929" cy="38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577DF1-0AE8-0515-303D-8BC3F2EFA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4665" y="4450401"/>
            <a:ext cx="4563353" cy="2089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0539A6-4620-B94D-0EF2-744154CD3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962492" y="4867710"/>
            <a:ext cx="400929" cy="3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4B7D34-817E-18FE-8BF0-C6AAF4511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543" y="4961524"/>
            <a:ext cx="1714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62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0940C6-75A4-A33E-EEC5-3B33B0C0F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5" y="524021"/>
            <a:ext cx="11409121" cy="52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394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E3BC2-03ED-4E80-F5D5-82008A59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24" y="278530"/>
            <a:ext cx="8114495" cy="63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64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406A0-4A41-8332-4EC7-219FFD54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65" y="768813"/>
            <a:ext cx="10310070" cy="471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27BDA-45F3-0B43-5741-E4946625E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88" y="281353"/>
            <a:ext cx="7506506" cy="60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4F0E3-CCB6-1B8B-9AC9-9B4740C5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60" y="745220"/>
            <a:ext cx="11158879" cy="50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77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F2F9F-677C-E7EB-9788-88911EB4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2" y="1086546"/>
            <a:ext cx="10401511" cy="468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047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5EEFC-A1B4-47EA-9296-57DF7920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79" y="1146846"/>
            <a:ext cx="11045228" cy="45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8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A1FC7-B518-F0A6-473E-EB0E18F6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7" y="737894"/>
            <a:ext cx="10635932" cy="4621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2F393-8231-AE3E-798F-02061ED7D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440" y="2987699"/>
            <a:ext cx="7012453" cy="40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9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61C60-F472-5A57-15D0-2964102B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8" y="803251"/>
            <a:ext cx="11804358" cy="4936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07E09-87F4-C7F2-E7B4-F8920154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5611836"/>
            <a:ext cx="2752725" cy="885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BA207C-6118-B452-BE44-C849F7F6B724}"/>
              </a:ext>
            </a:extLst>
          </p:cNvPr>
          <p:cNvSpPr/>
          <p:nvPr/>
        </p:nvSpPr>
        <p:spPr>
          <a:xfrm>
            <a:off x="3426484" y="6161650"/>
            <a:ext cx="2669516" cy="336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8044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D9B2B-04D5-B591-6FE7-374D9F3A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31" y="232834"/>
            <a:ext cx="10190137" cy="66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69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1507A-D030-2250-D02F-899AE9E3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5" y="330961"/>
            <a:ext cx="10918589" cy="61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162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94266-5C48-D340-B072-07E7738D7773}"/>
              </a:ext>
            </a:extLst>
          </p:cNvPr>
          <p:cNvSpPr txBox="1"/>
          <p:nvPr/>
        </p:nvSpPr>
        <p:spPr>
          <a:xfrm>
            <a:off x="520504" y="379826"/>
            <a:ext cx="113526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Fuentes revisadas: </a:t>
            </a:r>
          </a:p>
          <a:p>
            <a:endParaRPr lang="es-MX" sz="2800" dirty="0"/>
          </a:p>
          <a:p>
            <a:r>
              <a:rPr lang="es-MX" sz="2800" dirty="0"/>
              <a:t>Lógica Proposicional</a:t>
            </a:r>
          </a:p>
          <a:p>
            <a:r>
              <a:rPr lang="es-PE" sz="2800" dirty="0">
                <a:hlinkClick r:id="rId2"/>
              </a:rPr>
              <a:t>https://www.youtube.com/watch?v=q3TyIQuyOc0</a:t>
            </a:r>
            <a:endParaRPr lang="es-PE" sz="2800" dirty="0"/>
          </a:p>
          <a:p>
            <a:r>
              <a:rPr lang="es-PE" sz="2800" dirty="0" err="1"/>
              <a:t>Ppt</a:t>
            </a:r>
            <a:r>
              <a:rPr lang="es-PE" sz="2800" dirty="0"/>
              <a:t> de Dino Hinostroza</a:t>
            </a:r>
          </a:p>
          <a:p>
            <a:r>
              <a:rPr lang="es-PE" sz="2800" dirty="0" err="1"/>
              <a:t>Ppt</a:t>
            </a:r>
            <a:r>
              <a:rPr lang="es-PE" sz="2800" dirty="0"/>
              <a:t> y materiales didácticos de Raymond Herrera</a:t>
            </a:r>
          </a:p>
          <a:p>
            <a:r>
              <a:rPr lang="es-PE" sz="2800" dirty="0" err="1"/>
              <a:t>Copi</a:t>
            </a:r>
            <a:r>
              <a:rPr lang="es-PE" sz="2800" dirty="0"/>
              <a:t>, I &amp; Cohen, C. (2007) Introducción a la lógica. Universidad de Michigan</a:t>
            </a:r>
          </a:p>
          <a:p>
            <a:r>
              <a:rPr lang="es-PE" sz="2800" dirty="0"/>
              <a:t>Rosales, D. (1994) Introducción a la lógica. Ed. Amaru</a:t>
            </a:r>
          </a:p>
          <a:p>
            <a:r>
              <a:rPr lang="es-MX" sz="2800" dirty="0"/>
              <a:t>TABLAS DE VERDAD - LÓGICA PROPOSICIONAL - MATEMÁTICA - TABLA DE VERDAD -PROPOSICIONES LOGICAS</a:t>
            </a:r>
            <a:endParaRPr lang="es-PE" sz="2800" dirty="0"/>
          </a:p>
          <a:p>
            <a:r>
              <a:rPr lang="es-PE" sz="2800" dirty="0">
                <a:hlinkClick r:id="rId3"/>
              </a:rPr>
              <a:t>https://www.youtube.com/watch?v=n_t1f0xa3D0&amp;t=763s</a:t>
            </a:r>
            <a:endParaRPr lang="es-PE" sz="2800" dirty="0"/>
          </a:p>
          <a:p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26581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CBF7-2634-C60D-5FA5-ACD87B5E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95" y="607402"/>
            <a:ext cx="8962810" cy="54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43022-01AA-8A12-672A-A14C717B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0" y="541642"/>
            <a:ext cx="11706779" cy="57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79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281</Words>
  <Application>Microsoft Office PowerPoint</Application>
  <PresentationFormat>Widescreen</PresentationFormat>
  <Paragraphs>30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Lógica proposicional y Tablas de Verdad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Garcìa Alcalà</dc:creator>
  <cp:lastModifiedBy>F. Garcìa Alcalà</cp:lastModifiedBy>
  <cp:revision>38</cp:revision>
  <dcterms:created xsi:type="dcterms:W3CDTF">2024-10-23T03:42:00Z</dcterms:created>
  <dcterms:modified xsi:type="dcterms:W3CDTF">2024-10-23T14:18:03Z</dcterms:modified>
</cp:coreProperties>
</file>